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4" autoAdjust="0"/>
    <p:restoredTop sz="81081" autoAdjust="0"/>
  </p:normalViewPr>
  <p:slideViewPr>
    <p:cSldViewPr snapToGrid="0">
      <p:cViewPr varScale="1">
        <p:scale>
          <a:sx n="60" d="100"/>
          <a:sy n="60" d="100"/>
        </p:scale>
        <p:origin x="2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C8622-A881-47E5-999D-FC11E44DCD29}" type="datetimeFigureOut">
              <a:rPr lang="zh-CN" altLang="en-US" smtClean="0"/>
              <a:t>2014/12/30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EFEB5-D056-4991-8A56-51E4A342D3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120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EFEB5-D056-4991-8A56-51E4A342D3E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597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插入秋游图片两张（分辨率太低也是醉了</a:t>
            </a:r>
            <a:endParaRPr lang="en-US" altLang="zh-CN" dirty="0" smtClean="0"/>
          </a:p>
          <a:p>
            <a:r>
              <a:rPr lang="zh-CN" altLang="en-US" dirty="0" smtClean="0"/>
              <a:t>插入各类讲座合照（尽可能找到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EFEB5-D056-4991-8A56-51E4A342D3E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652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2701" y="-11103"/>
            <a:ext cx="12204701" cy="6880206"/>
            <a:chOff x="-12701" y="-11103"/>
            <a:chExt cx="12204701" cy="6880206"/>
          </a:xfrm>
        </p:grpSpPr>
        <p:pic>
          <p:nvPicPr>
            <p:cNvPr id="13" name="Picture 3" descr="a封面叶子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" r="507"/>
            <a:stretch/>
          </p:blipFill>
          <p:spPr bwMode="auto">
            <a:xfrm>
              <a:off x="901701" y="-11103"/>
              <a:ext cx="9944099" cy="6869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 descr="a封面叶子2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45" r="507"/>
            <a:stretch/>
          </p:blipFill>
          <p:spPr bwMode="auto">
            <a:xfrm flipH="1">
              <a:off x="10706100" y="0"/>
              <a:ext cx="1485900" cy="6869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 descr="a封面叶子2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" r="86927"/>
            <a:stretch/>
          </p:blipFill>
          <p:spPr bwMode="auto">
            <a:xfrm flipH="1">
              <a:off x="-12701" y="-11103"/>
              <a:ext cx="1219199" cy="6869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1" y="4159251"/>
            <a:ext cx="9220200" cy="772397"/>
          </a:xfrm>
        </p:spPr>
        <p:txBody>
          <a:bodyPr anchor="b">
            <a:noAutofit/>
          </a:bodyPr>
          <a:lstStyle>
            <a:lvl1pPr algn="ctr">
              <a:lnSpc>
                <a:spcPct val="110000"/>
              </a:lnSpc>
              <a:defRPr sz="4000" b="1" i="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3" y="5208203"/>
            <a:ext cx="9220200" cy="39567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9348-86CB-44A0-A74A-C50048EF0D08}" type="datetimeFigureOut">
              <a:rPr lang="zh-CN" altLang="en-US" smtClean="0"/>
              <a:t>2014/12/30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3DCB-F976-47EE-9F5C-D86BAF9D2C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1192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6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9348-86CB-44A0-A74A-C50048EF0D08}" type="datetimeFigureOut">
              <a:rPr lang="zh-CN" altLang="en-US" smtClean="0"/>
              <a:t>2014/12/30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3DCB-F976-47EE-9F5C-D86BAF9D2C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9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9348-86CB-44A0-A74A-C50048EF0D08}" type="datetimeFigureOut">
              <a:rPr lang="zh-CN" altLang="en-US" smtClean="0"/>
              <a:t>2014/12/30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3DCB-F976-47EE-9F5C-D86BAF9D2C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25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9348-86CB-44A0-A74A-C50048EF0D08}" type="datetimeFigureOut">
              <a:rPr lang="zh-CN" altLang="en-US" smtClean="0"/>
              <a:t>2014/12/30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3DCB-F976-47EE-9F5C-D86BAF9D2C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738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47" y="2107474"/>
            <a:ext cx="10515600" cy="1070339"/>
          </a:xfrm>
        </p:spPr>
        <p:txBody>
          <a:bodyPr anchor="b"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5647" y="3204800"/>
            <a:ext cx="10515600" cy="77501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9348-86CB-44A0-A74A-C50048EF0D08}" type="datetimeFigureOut">
              <a:rPr lang="zh-CN" altLang="en-US" smtClean="0"/>
              <a:t>2014/12/30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3DCB-F976-47EE-9F5C-D86BAF9D2C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3538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9348-86CB-44A0-A74A-C50048EF0D08}" type="datetimeFigureOut">
              <a:rPr lang="zh-CN" altLang="en-US" smtClean="0"/>
              <a:t>2014/12/30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3DCB-F976-47EE-9F5C-D86BAF9D2C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92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9348-86CB-44A0-A74A-C50048EF0D08}" type="datetimeFigureOut">
              <a:rPr lang="zh-CN" altLang="en-US" smtClean="0"/>
              <a:t>2014/12/30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3DCB-F976-47EE-9F5C-D86BAF9D2C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9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9348-86CB-44A0-A74A-C50048EF0D08}" type="datetimeFigureOut">
              <a:rPr lang="zh-CN" altLang="en-US" smtClean="0"/>
              <a:t>2014/12/30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3DCB-F976-47EE-9F5C-D86BAF9D2C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742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9348-86CB-44A0-A74A-C50048EF0D08}" type="datetimeFigureOut">
              <a:rPr lang="zh-CN" altLang="en-US" smtClean="0"/>
              <a:t>2014/12/30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3DCB-F976-47EE-9F5C-D86BAF9D2C1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" r="6709" b="7497"/>
          <a:stretch/>
        </p:blipFill>
        <p:spPr>
          <a:xfrm>
            <a:off x="-544" y="-28575"/>
            <a:ext cx="13258389" cy="692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82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9348-86CB-44A0-A74A-C50048EF0D08}" type="datetimeFigureOut">
              <a:rPr lang="zh-CN" altLang="en-US" smtClean="0"/>
              <a:t>2014/12/30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3DCB-F976-47EE-9F5C-D86BAF9D2C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36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9348-86CB-44A0-A74A-C50048EF0D08}" type="datetimeFigureOut">
              <a:rPr lang="zh-CN" altLang="en-US" smtClean="0"/>
              <a:t>2014/12/30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3DCB-F976-47EE-9F5C-D86BAF9D2C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14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544" y="-28575"/>
            <a:ext cx="12192543" cy="6886575"/>
            <a:chOff x="-544" y="-28575"/>
            <a:chExt cx="12192543" cy="6886575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09" t="809" r="919"/>
            <a:stretch/>
          </p:blipFill>
          <p:spPr>
            <a:xfrm flipH="1">
              <a:off x="10885712" y="-28575"/>
              <a:ext cx="1306287" cy="6886575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809" r="132"/>
            <a:stretch/>
          </p:blipFill>
          <p:spPr>
            <a:xfrm>
              <a:off x="-544" y="-28575"/>
              <a:ext cx="10987858" cy="6886575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0" y="0"/>
            <a:ext cx="12192000" cy="644842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32" y="1480907"/>
            <a:ext cx="10680337" cy="4738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7629348-86CB-44A0-A74A-C50048EF0D08}" type="datetimeFigureOut">
              <a:rPr lang="zh-CN" altLang="en-US" smtClean="0"/>
              <a:t>2014/12/30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8973DCB-F976-47EE-9F5C-D86BAF9D2C1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746" y="311600"/>
            <a:ext cx="10681423" cy="8291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6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90000"/>
        <a:buFont typeface="Wingdings 2" panose="05020102010507070707" pitchFamily="18" charset="2"/>
        <a:buChar char="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357188" indent="-357188" algn="l" defTabSz="914400" rtl="0" eaLnBrk="1" latinLnBrk="0" hangingPunct="1">
        <a:lnSpc>
          <a:spcPct val="130000"/>
        </a:lnSpc>
        <a:spcBef>
          <a:spcPts val="0"/>
        </a:spcBef>
        <a:buFont typeface="Calibri" panose="020F0502020204030204" pitchFamily="34" charset="0"/>
        <a:buChar char=" 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e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We Are A Team</a:t>
            </a:r>
            <a:r>
              <a:rPr lang="zh-CN" altLang="en-US" dirty="0" smtClean="0"/>
              <a:t>！</a:t>
            </a:r>
            <a:r>
              <a:rPr lang="en-US" altLang="zh-CN" dirty="0" smtClean="0"/>
              <a:t>We Are One</a:t>
            </a:r>
            <a:r>
              <a:rPr lang="zh-CN" altLang="en-US" dirty="0" smtClean="0"/>
              <a:t>！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en-US" altLang="zh-CN" sz="2400" dirty="0" smtClean="0"/>
              <a:t>----2014</a:t>
            </a:r>
            <a:r>
              <a:rPr lang="zh-CN" altLang="en-US" sz="2400" dirty="0" smtClean="0"/>
              <a:t>校芳草社图书馆志愿服务分队工作总结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1340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上半年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6" y="1480907"/>
            <a:ext cx="5324475" cy="3714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560" y="601968"/>
            <a:ext cx="3611037" cy="547262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21" y="1623781"/>
            <a:ext cx="4600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下半年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4746" y="2660778"/>
            <a:ext cx="10680337" cy="2235687"/>
          </a:xfrm>
        </p:spPr>
        <p:txBody>
          <a:bodyPr/>
          <a:lstStyle/>
          <a:p>
            <a:r>
              <a:rPr lang="zh-CN" altLang="en-US" dirty="0" smtClean="0"/>
              <a:t>第二届安徽省高校信息素养夏令营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芳草社招新，我们迎来了小草们的加入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6" y="1140733"/>
            <a:ext cx="4572000" cy="3429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438" y="2660778"/>
            <a:ext cx="6516303" cy="381814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891" y="726166"/>
            <a:ext cx="6695574" cy="446371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34" y="599492"/>
            <a:ext cx="3309443" cy="58794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881" y="1718427"/>
            <a:ext cx="6790749" cy="411597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79" y="0"/>
            <a:ext cx="3832412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913" y="1555299"/>
            <a:ext cx="7105655" cy="39708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872" y="1299209"/>
            <a:ext cx="6067233" cy="40448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07" y="2160567"/>
            <a:ext cx="6188723" cy="41258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19" y="1848879"/>
            <a:ext cx="6423742" cy="428249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11" y="1074752"/>
            <a:ext cx="6424863" cy="428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2014</a:t>
            </a:r>
            <a:r>
              <a:rPr lang="zh-CN" altLang="en-US" dirty="0" smtClean="0"/>
              <a:t>年就这样过去了。。。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 smtClean="0"/>
              <a:t>可是我办哪件活动的时候感到最开心呢？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我不是一个好队长，但有件事我做的还不错</a:t>
            </a:r>
            <a:r>
              <a:rPr lang="en-US" altLang="zh-CN" dirty="0" smtClean="0"/>
              <a:t>~</a:t>
            </a:r>
            <a:r>
              <a:rPr lang="zh-CN" altLang="en-US" dirty="0" smtClean="0"/>
              <a:t>（ 嘚瑟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698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展望马上就到来的的</a:t>
            </a:r>
            <a:r>
              <a:rPr lang="en-US" altLang="zh-CN" dirty="0" smtClean="0"/>
              <a:t>2015</a:t>
            </a:r>
            <a:r>
              <a:rPr lang="zh-CN" altLang="en-US" dirty="0" smtClean="0"/>
              <a:t>年？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请大家在群里更水一些吧！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/>
              <a:t>请</a:t>
            </a:r>
            <a:r>
              <a:rPr lang="zh-CN" altLang="en-US" dirty="0" smtClean="0"/>
              <a:t>各位多帮帮我这个不称职的队长吧！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请各位和我一起加油吧！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We are a team</a:t>
            </a:r>
            <a:r>
              <a:rPr lang="zh-CN" altLang="en-US" dirty="0" smtClean="0"/>
              <a:t>！</a:t>
            </a:r>
            <a:r>
              <a:rPr lang="en-US" altLang="zh-CN" dirty="0" smtClean="0"/>
              <a:t>We are one</a:t>
            </a:r>
            <a:r>
              <a:rPr lang="zh-CN" altLang="en-US" dirty="0" smtClean="0"/>
              <a:t>！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3421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620" y="2557495"/>
            <a:ext cx="10681423" cy="829133"/>
          </a:xfrm>
        </p:spPr>
        <p:txBody>
          <a:bodyPr/>
          <a:lstStyle/>
          <a:p>
            <a:pPr algn="ctr"/>
            <a:r>
              <a:rPr lang="zh-CN" altLang="en-US" dirty="0" smtClean="0"/>
              <a:t>拜托各位了！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138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000120141119A01PPBG">
  <a:themeElements>
    <a:clrScheme name="自定义 204">
      <a:dk1>
        <a:srgbClr val="626466"/>
      </a:dk1>
      <a:lt1>
        <a:sysClr val="window" lastClr="FFFFFF"/>
      </a:lt1>
      <a:dk2>
        <a:srgbClr val="626466"/>
      </a:dk2>
      <a:lt2>
        <a:srgbClr val="FFFFFF"/>
      </a:lt2>
      <a:accent1>
        <a:srgbClr val="949452"/>
      </a:accent1>
      <a:accent2>
        <a:srgbClr val="8D916F"/>
      </a:accent2>
      <a:accent3>
        <a:srgbClr val="A69C81"/>
      </a:accent3>
      <a:accent4>
        <a:srgbClr val="4B7175"/>
      </a:accent4>
      <a:accent5>
        <a:srgbClr val="8DA13E"/>
      </a:accent5>
      <a:accent6>
        <a:srgbClr val="FFC000"/>
      </a:accent6>
      <a:hlink>
        <a:srgbClr val="0070C0"/>
      </a:hlink>
      <a:folHlink>
        <a:srgbClr val="7F7F7F"/>
      </a:folHlink>
    </a:clrScheme>
    <a:fontScheme name="自定义 1">
      <a:majorFont>
        <a:latin typeface="Arial"/>
        <a:ea typeface="华文中宋"/>
        <a:cs typeface=""/>
      </a:majorFont>
      <a:minorFont>
        <a:latin typeface="Arial"/>
        <a:ea typeface="华文中宋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A000120141203A03KPBG</Template>
  <TotalTime>562</TotalTime>
  <Words>157</Words>
  <Application>Microsoft Office PowerPoint</Application>
  <PresentationFormat>宽屏</PresentationFormat>
  <Paragraphs>26</Paragraphs>
  <Slides>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华文中宋</vt:lpstr>
      <vt:lpstr>宋体</vt:lpstr>
      <vt:lpstr>Arial</vt:lpstr>
      <vt:lpstr>Calibri</vt:lpstr>
      <vt:lpstr>Wingdings 2</vt:lpstr>
      <vt:lpstr>A000120141119A01PPBG</vt:lpstr>
      <vt:lpstr>We Are A Team！We Are One！</vt:lpstr>
      <vt:lpstr>上半年</vt:lpstr>
      <vt:lpstr>下半年</vt:lpstr>
      <vt:lpstr>2014年就这样过去了。。。</vt:lpstr>
      <vt:lpstr>展望马上就到来的的2015年？</vt:lpstr>
      <vt:lpstr>拜托各位了！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Johnson Chen</dc:creator>
  <cp:lastModifiedBy>Johnson Chen</cp:lastModifiedBy>
  <cp:revision>33</cp:revision>
  <dcterms:created xsi:type="dcterms:W3CDTF">2014-12-28T07:41:03Z</dcterms:created>
  <dcterms:modified xsi:type="dcterms:W3CDTF">2014-12-30T06:26:37Z</dcterms:modified>
</cp:coreProperties>
</file>