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34" autoAdjust="0"/>
    <p:restoredTop sz="81081" autoAdjust="0"/>
  </p:normalViewPr>
  <p:slideViewPr>
    <p:cSldViewPr snapToGrid="0">
      <p:cViewPr varScale="1">
        <p:scale>
          <a:sx n="60" d="100"/>
          <a:sy n="60" d="100"/>
        </p:scale>
        <p:origin x="28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3C8622-A881-47E5-999D-FC11E44DCD29}" type="datetimeFigureOut">
              <a:rPr lang="zh-CN" altLang="en-US" smtClean="0"/>
              <a:t>2014/12/30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3EFEB5-D056-4991-8A56-51E4A342D3E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81202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3EFEB5-D056-4991-8A56-51E4A342D3E9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305975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插入秋游图片两张（分辨率太低也是醉了</a:t>
            </a:r>
            <a:endParaRPr lang="en-US" altLang="zh-CN" dirty="0" smtClean="0"/>
          </a:p>
          <a:p>
            <a:r>
              <a:rPr lang="zh-CN" altLang="en-US" dirty="0" smtClean="0"/>
              <a:t>插入各类讲座合照（尽可能找到</a:t>
            </a:r>
            <a:endParaRPr lang="en-US" altLang="zh-CN" dirty="0" smtClean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3EFEB5-D056-4991-8A56-51E4A342D3E9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546527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-12701" y="-11103"/>
            <a:ext cx="12204701" cy="6880206"/>
            <a:chOff x="-12701" y="-11103"/>
            <a:chExt cx="12204701" cy="6880206"/>
          </a:xfrm>
        </p:grpSpPr>
        <p:pic>
          <p:nvPicPr>
            <p:cNvPr id="13" name="Picture 3" descr="a封面叶子2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8" r="507"/>
            <a:stretch/>
          </p:blipFill>
          <p:spPr bwMode="auto">
            <a:xfrm>
              <a:off x="901701" y="-11103"/>
              <a:ext cx="9944099" cy="68691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3" descr="a封面叶子2"/>
            <p:cNvPicPr>
              <a:picLocks noChangeAspect="1" noChangeArrowheads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4645" r="507"/>
            <a:stretch/>
          </p:blipFill>
          <p:spPr bwMode="auto">
            <a:xfrm flipH="1">
              <a:off x="10706100" y="0"/>
              <a:ext cx="1485900" cy="68691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3" descr="a封面叶子2"/>
            <p:cNvPicPr>
              <a:picLocks noChangeAspect="1" noChangeArrowheads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89" r="86927"/>
            <a:stretch/>
          </p:blipFill>
          <p:spPr bwMode="auto">
            <a:xfrm flipH="1">
              <a:off x="-12701" y="-11103"/>
              <a:ext cx="1219199" cy="68691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33501" y="4159251"/>
            <a:ext cx="9220200" cy="772397"/>
          </a:xfrm>
        </p:spPr>
        <p:txBody>
          <a:bodyPr anchor="b">
            <a:noAutofit/>
          </a:bodyPr>
          <a:lstStyle>
            <a:lvl1pPr algn="ctr">
              <a:lnSpc>
                <a:spcPct val="110000"/>
              </a:lnSpc>
              <a:defRPr sz="4000" b="1" i="0">
                <a:solidFill>
                  <a:schemeClr val="accent1"/>
                </a:solidFill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3503" y="5208203"/>
            <a:ext cx="9220200" cy="395672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accent3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29348-86CB-44A0-A74A-C50048EF0D08}" type="datetimeFigureOut">
              <a:rPr lang="zh-CN" altLang="en-US" smtClean="0"/>
              <a:t>2014/12/30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73DCB-F976-47EE-9F5C-D86BAF9D2C1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20119243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6623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29348-86CB-44A0-A74A-C50048EF0D08}" type="datetimeFigureOut">
              <a:rPr lang="zh-CN" altLang="en-US" smtClean="0"/>
              <a:t>2014/12/30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73DCB-F976-47EE-9F5C-D86BAF9D2C1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267382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47" y="2107474"/>
            <a:ext cx="10515600" cy="1070339"/>
          </a:xfrm>
        </p:spPr>
        <p:txBody>
          <a:bodyPr anchor="b"/>
          <a:lstStyle>
            <a:lvl1pPr>
              <a:defRPr sz="4800">
                <a:solidFill>
                  <a:schemeClr val="accent1"/>
                </a:solidFill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35647" y="3204800"/>
            <a:ext cx="10515600" cy="77501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29348-86CB-44A0-A74A-C50048EF0D08}" type="datetimeFigureOut">
              <a:rPr lang="zh-CN" altLang="en-US" smtClean="0"/>
              <a:t>2014/12/30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73DCB-F976-47EE-9F5C-D86BAF9D2C1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43353814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29348-86CB-44A0-A74A-C50048EF0D08}" type="datetimeFigureOut">
              <a:rPr lang="zh-CN" altLang="en-US" smtClean="0"/>
              <a:t>2014/12/30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73DCB-F976-47EE-9F5C-D86BAF9D2C1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169262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29348-86CB-44A0-A74A-C50048EF0D08}" type="datetimeFigureOut">
              <a:rPr lang="zh-CN" altLang="en-US" smtClean="0"/>
              <a:t>2014/12/30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73DCB-F976-47EE-9F5C-D86BAF9D2C1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37942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29348-86CB-44A0-A74A-C50048EF0D08}" type="datetimeFigureOut">
              <a:rPr lang="zh-CN" altLang="en-US" smtClean="0"/>
              <a:t>2014/12/30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73DCB-F976-47EE-9F5C-D86BAF9D2C1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137420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29348-86CB-44A0-A74A-C50048EF0D08}" type="datetimeFigureOut">
              <a:rPr lang="zh-CN" altLang="en-US" smtClean="0"/>
              <a:t>2014/12/30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73DCB-F976-47EE-9F5C-D86BAF9D2C16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9" r="6709" b="7497"/>
          <a:stretch/>
        </p:blipFill>
        <p:spPr>
          <a:xfrm>
            <a:off x="-544" y="-28575"/>
            <a:ext cx="13258389" cy="6922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88829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29348-86CB-44A0-A74A-C50048EF0D08}" type="datetimeFigureOut">
              <a:rPr lang="zh-CN" altLang="en-US" smtClean="0"/>
              <a:t>2014/12/30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73DCB-F976-47EE-9F5C-D86BAF9D2C1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23656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29348-86CB-44A0-A74A-C50048EF0D08}" type="datetimeFigureOut">
              <a:rPr lang="zh-CN" altLang="en-US" smtClean="0"/>
              <a:t>2014/12/30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73DCB-F976-47EE-9F5C-D86BAF9D2C1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41409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29348-86CB-44A0-A74A-C50048EF0D08}" type="datetimeFigureOut">
              <a:rPr lang="zh-CN" altLang="en-US" smtClean="0"/>
              <a:t>2014/12/30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73DCB-F976-47EE-9F5C-D86BAF9D2C1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62910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29348-86CB-44A0-A74A-C50048EF0D08}" type="datetimeFigureOut">
              <a:rPr lang="zh-CN" altLang="en-US" smtClean="0"/>
              <a:t>2014/12/30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73DCB-F976-47EE-9F5C-D86BAF9D2C1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672558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-544" y="-28575"/>
            <a:ext cx="12192543" cy="6886575"/>
            <a:chOff x="-544" y="-28575"/>
            <a:chExt cx="12192543" cy="6886575"/>
          </a:xfrm>
        </p:grpSpPr>
        <p:pic>
          <p:nvPicPr>
            <p:cNvPr id="8" name="图片 7"/>
            <p:cNvPicPr>
              <a:picLocks noChangeAspect="1"/>
            </p:cNvPicPr>
            <p:nvPr userDrawn="1"/>
          </p:nvPicPr>
          <p:blipFill rotWithShape="1"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7209" t="809" r="919"/>
            <a:stretch/>
          </p:blipFill>
          <p:spPr>
            <a:xfrm flipH="1">
              <a:off x="10885712" y="-28575"/>
              <a:ext cx="1306287" cy="6886575"/>
            </a:xfrm>
            <a:prstGeom prst="rect">
              <a:avLst/>
            </a:prstGeom>
          </p:spPr>
        </p:pic>
        <p:pic>
          <p:nvPicPr>
            <p:cNvPr id="22" name="图片 21"/>
            <p:cNvPicPr>
              <a:picLocks noChangeAspect="1"/>
            </p:cNvPicPr>
            <p:nvPr/>
          </p:nvPicPr>
          <p:blipFill rotWithShape="1"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" t="809" r="132"/>
            <a:stretch/>
          </p:blipFill>
          <p:spPr>
            <a:xfrm>
              <a:off x="-544" y="-28575"/>
              <a:ext cx="10987858" cy="6886575"/>
            </a:xfrm>
            <a:prstGeom prst="rect">
              <a:avLst/>
            </a:prstGeom>
          </p:spPr>
        </p:pic>
      </p:grpSp>
      <p:sp>
        <p:nvSpPr>
          <p:cNvPr id="10" name="矩形 9"/>
          <p:cNvSpPr/>
          <p:nvPr/>
        </p:nvSpPr>
        <p:spPr>
          <a:xfrm>
            <a:off x="0" y="0"/>
            <a:ext cx="12192000" cy="6448425"/>
          </a:xfrm>
          <a:prstGeom prst="rect">
            <a:avLst/>
          </a:prstGeom>
          <a:solidFill>
            <a:srgbClr val="FFFF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5832" y="1480907"/>
            <a:ext cx="10680337" cy="47389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 smtClean="0"/>
              <a:t>单击此处编辑母版文本样式</a:t>
            </a:r>
          </a:p>
          <a:p>
            <a:pPr lvl="1"/>
            <a:r>
              <a:rPr lang="zh-CN" altLang="en-US" dirty="0" smtClean="0"/>
              <a:t>第二级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87629348-86CB-44A0-A74A-C50048EF0D08}" type="datetimeFigureOut">
              <a:rPr lang="zh-CN" altLang="en-US" smtClean="0"/>
              <a:t>2014/12/30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B8973DCB-F976-47EE-9F5C-D86BAF9D2C16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54746" y="311600"/>
            <a:ext cx="10681423" cy="82913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zh-CN" altLang="en-US" dirty="0" smtClean="0"/>
              <a:t>单击此处编辑母版标题样式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18655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57188" indent="-357188" algn="l" defTabSz="914400" rtl="0" eaLnBrk="1" latinLnBrk="0" hangingPunct="1">
        <a:lnSpc>
          <a:spcPct val="90000"/>
        </a:lnSpc>
        <a:spcBef>
          <a:spcPts val="1800"/>
        </a:spcBef>
        <a:buClr>
          <a:schemeClr val="accent1">
            <a:lumMod val="75000"/>
          </a:schemeClr>
        </a:buClr>
        <a:buSzPct val="90000"/>
        <a:buFont typeface="Wingdings 2" panose="05020102010507070707" pitchFamily="18" charset="2"/>
        <a:buChar char=""/>
        <a:defRPr sz="2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1pPr>
      <a:lvl2pPr marL="357188" indent="-357188" algn="l" defTabSz="914400" rtl="0" eaLnBrk="1" latinLnBrk="0" hangingPunct="1">
        <a:lnSpc>
          <a:spcPct val="130000"/>
        </a:lnSpc>
        <a:spcBef>
          <a:spcPts val="0"/>
        </a:spcBef>
        <a:buFont typeface="Calibri" panose="020F0502020204030204" pitchFamily="34" charset="0"/>
        <a:buChar char=" 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>
              <a:lumMod val="50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>
              <a:lumMod val="50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>
              <a:lumMod val="5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13" Type="http://schemas.openxmlformats.org/officeDocument/2006/relationships/image" Target="../media/image16.jpeg"/><Relationship Id="rId3" Type="http://schemas.openxmlformats.org/officeDocument/2006/relationships/image" Target="../media/image6.jpg"/><Relationship Id="rId7" Type="http://schemas.openxmlformats.org/officeDocument/2006/relationships/image" Target="../media/image10.png"/><Relationship Id="rId12" Type="http://schemas.openxmlformats.org/officeDocument/2006/relationships/image" Target="../media/image1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g"/><Relationship Id="rId11" Type="http://schemas.openxmlformats.org/officeDocument/2006/relationships/image" Target="../media/image14.jpg"/><Relationship Id="rId5" Type="http://schemas.openxmlformats.org/officeDocument/2006/relationships/image" Target="../media/image8.jpeg"/><Relationship Id="rId10" Type="http://schemas.openxmlformats.org/officeDocument/2006/relationships/image" Target="../media/image13.jpg"/><Relationship Id="rId4" Type="http://schemas.openxmlformats.org/officeDocument/2006/relationships/image" Target="../media/image7.jpg"/><Relationship Id="rId9" Type="http://schemas.openxmlformats.org/officeDocument/2006/relationships/image" Target="../media/image12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 dirty="0" smtClean="0"/>
              <a:t>We Are A Team</a:t>
            </a:r>
            <a:r>
              <a:rPr lang="zh-CN" altLang="en-US" dirty="0" smtClean="0"/>
              <a:t>！</a:t>
            </a:r>
            <a:r>
              <a:rPr lang="en-US" altLang="zh-CN" dirty="0" smtClean="0"/>
              <a:t>We Are One</a:t>
            </a:r>
            <a:r>
              <a:rPr lang="zh-CN" altLang="en-US" dirty="0" smtClean="0"/>
              <a:t>！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pPr algn="r"/>
            <a:r>
              <a:rPr lang="en-US" altLang="zh-CN" sz="2400" dirty="0" smtClean="0"/>
              <a:t>----2014</a:t>
            </a:r>
            <a:r>
              <a:rPr lang="zh-CN" altLang="en-US" sz="2400" dirty="0" smtClean="0"/>
              <a:t>校芳草社图书馆志愿服务分队工作总结</a:t>
            </a:r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3113403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上半年</a:t>
            </a:r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746" y="1480907"/>
            <a:ext cx="5324475" cy="371475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3560" y="601968"/>
            <a:ext cx="3611037" cy="5472627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7921" y="1623781"/>
            <a:ext cx="4600575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078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下半年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754746" y="2660778"/>
            <a:ext cx="10680337" cy="2235687"/>
          </a:xfrm>
        </p:spPr>
        <p:txBody>
          <a:bodyPr/>
          <a:lstStyle/>
          <a:p>
            <a:r>
              <a:rPr lang="zh-CN" altLang="en-US" dirty="0" smtClean="0"/>
              <a:t>第二届安徽省高校信息素养夏令营</a:t>
            </a:r>
            <a:endParaRPr lang="en-US" altLang="zh-CN" dirty="0" smtClean="0"/>
          </a:p>
          <a:p>
            <a:endParaRPr lang="en-US" altLang="zh-CN" dirty="0"/>
          </a:p>
          <a:p>
            <a:r>
              <a:rPr lang="zh-CN" altLang="en-US" dirty="0" smtClean="0"/>
              <a:t>芳草社招新，我们迎来了小草们的加入</a:t>
            </a:r>
            <a:endParaRPr lang="en-US" altLang="zh-CN" dirty="0" smtClean="0"/>
          </a:p>
          <a:p>
            <a:endParaRPr lang="zh-CN" altLang="en-US" dirty="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746" y="1140733"/>
            <a:ext cx="4572000" cy="34290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7438" y="2660778"/>
            <a:ext cx="6516303" cy="3818146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5891" y="726166"/>
            <a:ext cx="6695574" cy="4463716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2734" y="599492"/>
            <a:ext cx="3309443" cy="5879432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6881" y="1718427"/>
            <a:ext cx="6790749" cy="4115976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479" y="0"/>
            <a:ext cx="3832412" cy="685800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0913" y="1555299"/>
            <a:ext cx="7105655" cy="3970807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2872" y="1299209"/>
            <a:ext cx="6067233" cy="4044822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507" y="2160567"/>
            <a:ext cx="6188723" cy="4125815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919" y="1848879"/>
            <a:ext cx="6423742" cy="4282495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9211" y="1074752"/>
            <a:ext cx="6424863" cy="4283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406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000"/>
                            </p:stCondLst>
                            <p:childTnLst>
                              <p:par>
                                <p:cTn id="67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00"/>
                            </p:stCondLst>
                            <p:childTnLst>
                              <p:par>
                                <p:cTn id="76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000"/>
                            </p:stCondLst>
                            <p:childTnLst>
                              <p:par>
                                <p:cTn id="80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0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2014</a:t>
            </a:r>
            <a:r>
              <a:rPr lang="zh-CN" altLang="en-US" dirty="0" smtClean="0"/>
              <a:t>年就这样过去了。。。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zh-CN" dirty="0" smtClean="0"/>
          </a:p>
          <a:p>
            <a:pPr marL="0" indent="0">
              <a:buNone/>
            </a:pPr>
            <a:endParaRPr lang="en-US" altLang="zh-CN" dirty="0" smtClean="0"/>
          </a:p>
          <a:p>
            <a:r>
              <a:rPr lang="zh-CN" altLang="en-US" dirty="0" smtClean="0"/>
              <a:t>可是我办哪件活动的时候感到最开心呢？</a:t>
            </a:r>
            <a:endParaRPr lang="en-US" altLang="zh-CN" dirty="0" smtClean="0"/>
          </a:p>
          <a:p>
            <a:endParaRPr lang="en-US" altLang="zh-CN" dirty="0"/>
          </a:p>
          <a:p>
            <a:r>
              <a:rPr lang="zh-CN" altLang="en-US" dirty="0" smtClean="0"/>
              <a:t>我不是一个好队长，但有件事我做的还不错</a:t>
            </a:r>
            <a:r>
              <a:rPr lang="en-US" altLang="zh-CN" dirty="0" smtClean="0"/>
              <a:t>~</a:t>
            </a:r>
            <a:r>
              <a:rPr lang="zh-CN" altLang="en-US" dirty="0" smtClean="0"/>
              <a:t>（ 嘚瑟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946985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展望马上就到来的的</a:t>
            </a:r>
            <a:r>
              <a:rPr lang="en-US" altLang="zh-CN" dirty="0" smtClean="0"/>
              <a:t>2015</a:t>
            </a:r>
            <a:r>
              <a:rPr lang="zh-CN" altLang="en-US" dirty="0" smtClean="0"/>
              <a:t>年？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请大家在群里更水一些吧！</a:t>
            </a:r>
            <a:endParaRPr lang="en-US" altLang="zh-CN" dirty="0" smtClean="0"/>
          </a:p>
          <a:p>
            <a:endParaRPr lang="en-US" altLang="zh-CN" dirty="0" smtClean="0"/>
          </a:p>
          <a:p>
            <a:r>
              <a:rPr lang="zh-CN" altLang="en-US" dirty="0"/>
              <a:t>请</a:t>
            </a:r>
            <a:r>
              <a:rPr lang="zh-CN" altLang="en-US" dirty="0" smtClean="0"/>
              <a:t>各位多帮帮我这个不称职的队长吧！</a:t>
            </a:r>
            <a:endParaRPr lang="en-US" altLang="zh-CN" dirty="0" smtClean="0"/>
          </a:p>
          <a:p>
            <a:endParaRPr lang="en-US" altLang="zh-CN" dirty="0"/>
          </a:p>
          <a:p>
            <a:r>
              <a:rPr lang="zh-CN" altLang="en-US" dirty="0" smtClean="0"/>
              <a:t>请各位和我一起加油吧！</a:t>
            </a:r>
            <a:endParaRPr lang="en-US" altLang="zh-CN" dirty="0" smtClean="0"/>
          </a:p>
          <a:p>
            <a:endParaRPr lang="en-US" altLang="zh-CN" dirty="0"/>
          </a:p>
          <a:p>
            <a:r>
              <a:rPr lang="en-US" altLang="zh-CN" dirty="0" smtClean="0"/>
              <a:t>We are a team</a:t>
            </a:r>
            <a:r>
              <a:rPr lang="zh-CN" altLang="en-US" dirty="0" smtClean="0"/>
              <a:t>！</a:t>
            </a:r>
            <a:r>
              <a:rPr lang="en-US" altLang="zh-CN" dirty="0" smtClean="0"/>
              <a:t>We are one</a:t>
            </a:r>
            <a:r>
              <a:rPr lang="zh-CN" altLang="en-US" dirty="0" smtClean="0"/>
              <a:t>！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2534213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06620" y="2557495"/>
            <a:ext cx="10681423" cy="829133"/>
          </a:xfrm>
        </p:spPr>
        <p:txBody>
          <a:bodyPr/>
          <a:lstStyle/>
          <a:p>
            <a:pPr algn="ctr"/>
            <a:r>
              <a:rPr lang="zh-CN" altLang="en-US" dirty="0" smtClean="0"/>
              <a:t>拜托各位了！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751382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000120141119A01PPBG">
  <a:themeElements>
    <a:clrScheme name="自定义 204">
      <a:dk1>
        <a:srgbClr val="626466"/>
      </a:dk1>
      <a:lt1>
        <a:sysClr val="window" lastClr="FFFFFF"/>
      </a:lt1>
      <a:dk2>
        <a:srgbClr val="626466"/>
      </a:dk2>
      <a:lt2>
        <a:srgbClr val="FFFFFF"/>
      </a:lt2>
      <a:accent1>
        <a:srgbClr val="949452"/>
      </a:accent1>
      <a:accent2>
        <a:srgbClr val="8D916F"/>
      </a:accent2>
      <a:accent3>
        <a:srgbClr val="A69C81"/>
      </a:accent3>
      <a:accent4>
        <a:srgbClr val="4B7175"/>
      </a:accent4>
      <a:accent5>
        <a:srgbClr val="8DA13E"/>
      </a:accent5>
      <a:accent6>
        <a:srgbClr val="FFC000"/>
      </a:accent6>
      <a:hlink>
        <a:srgbClr val="0070C0"/>
      </a:hlink>
      <a:folHlink>
        <a:srgbClr val="7F7F7F"/>
      </a:folHlink>
    </a:clrScheme>
    <a:fontScheme name="自定义 1">
      <a:majorFont>
        <a:latin typeface="Arial"/>
        <a:ea typeface="华文中宋"/>
        <a:cs typeface=""/>
      </a:majorFont>
      <a:minorFont>
        <a:latin typeface="Arial"/>
        <a:ea typeface="华文中宋"/>
        <a:cs typeface="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A000120141203A03KPBG</Template>
  <TotalTime>562</TotalTime>
  <Words>157</Words>
  <Application>Microsoft Office PowerPoint</Application>
  <PresentationFormat>宽屏</PresentationFormat>
  <Paragraphs>26</Paragraphs>
  <Slides>6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12" baseType="lpstr">
      <vt:lpstr>华文中宋</vt:lpstr>
      <vt:lpstr>宋体</vt:lpstr>
      <vt:lpstr>Arial</vt:lpstr>
      <vt:lpstr>Calibri</vt:lpstr>
      <vt:lpstr>Wingdings 2</vt:lpstr>
      <vt:lpstr>A000120141119A01PPBG</vt:lpstr>
      <vt:lpstr>We Are A Team！We Are One！</vt:lpstr>
      <vt:lpstr>上半年</vt:lpstr>
      <vt:lpstr>下半年</vt:lpstr>
      <vt:lpstr>2014年就这样过去了。。。</vt:lpstr>
      <vt:lpstr>展望马上就到来的的2015年？</vt:lpstr>
      <vt:lpstr>拜托各位了！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Johnson Chen</dc:creator>
  <cp:lastModifiedBy>Johnson Chen</cp:lastModifiedBy>
  <cp:revision>33</cp:revision>
  <dcterms:created xsi:type="dcterms:W3CDTF">2014-12-28T07:41:03Z</dcterms:created>
  <dcterms:modified xsi:type="dcterms:W3CDTF">2014-12-30T06:26:37Z</dcterms:modified>
</cp:coreProperties>
</file>